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8비트" panose="020B0604020202020204" charset="-127"/>
      <p:regular r:id="rId9"/>
    </p:embeddedFont>
    <p:embeddedFont>
      <p:font typeface="210 8비트 Bold" panose="020B0604020202020204" charset="-127"/>
      <p:regular r:id="rId10"/>
    </p:embeddedFont>
    <p:embeddedFont>
      <p:font typeface="Glacial Indifference Bold" panose="020B0604020202020204" charset="0"/>
      <p:regular r:id="rId11"/>
    </p:embeddedFont>
    <p:embeddedFont>
      <p:font typeface="Stanger Bold" panose="020B0604020202020204" charset="-79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3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33.png"/><Relationship Id="rId10" Type="http://schemas.openxmlformats.org/officeDocument/2006/relationships/image" Target="../media/image11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18" Type="http://schemas.openxmlformats.org/officeDocument/2006/relationships/image" Target="../media/image47.svg"/><Relationship Id="rId3" Type="http://schemas.openxmlformats.org/officeDocument/2006/relationships/image" Target="../media/image3.png"/><Relationship Id="rId21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" Type="http://schemas.openxmlformats.org/officeDocument/2006/relationships/image" Target="../media/image39.pn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41.svg"/><Relationship Id="rId19" Type="http://schemas.openxmlformats.org/officeDocument/2006/relationships/image" Target="../media/image48.png"/><Relationship Id="rId4" Type="http://schemas.openxmlformats.org/officeDocument/2006/relationships/image" Target="../media/image4.svg"/><Relationship Id="rId9" Type="http://schemas.openxmlformats.org/officeDocument/2006/relationships/image" Target="../media/image40.png"/><Relationship Id="rId14" Type="http://schemas.openxmlformats.org/officeDocument/2006/relationships/image" Target="../media/image14.svg"/><Relationship Id="rId22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1.png"/><Relationship Id="rId18" Type="http://schemas.openxmlformats.org/officeDocument/2006/relationships/image" Target="../media/image5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17" Type="http://schemas.openxmlformats.org/officeDocument/2006/relationships/image" Target="../media/image58.png"/><Relationship Id="rId2" Type="http://schemas.openxmlformats.org/officeDocument/2006/relationships/image" Target="../media/image53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56.png"/><Relationship Id="rId10" Type="http://schemas.openxmlformats.org/officeDocument/2006/relationships/image" Target="../media/image55.svg"/><Relationship Id="rId4" Type="http://schemas.openxmlformats.org/officeDocument/2006/relationships/image" Target="../media/image4.svg"/><Relationship Id="rId9" Type="http://schemas.openxmlformats.org/officeDocument/2006/relationships/image" Target="../media/image54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4.svg"/><Relationship Id="rId18" Type="http://schemas.openxmlformats.org/officeDocument/2006/relationships/image" Target="../media/image54.png"/><Relationship Id="rId3" Type="http://schemas.openxmlformats.org/officeDocument/2006/relationships/image" Target="../media/image2.svg"/><Relationship Id="rId21" Type="http://schemas.openxmlformats.org/officeDocument/2006/relationships/image" Target="../media/image65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63.sv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21.png"/><Relationship Id="rId19" Type="http://schemas.openxmlformats.org/officeDocument/2006/relationships/image" Target="../media/image55.svg"/><Relationship Id="rId4" Type="http://schemas.openxmlformats.org/officeDocument/2006/relationships/image" Target="../media/image3.png"/><Relationship Id="rId9" Type="http://schemas.openxmlformats.org/officeDocument/2006/relationships/image" Target="../media/image61.svg"/><Relationship Id="rId14" Type="http://schemas.openxmlformats.org/officeDocument/2006/relationships/image" Target="../media/image19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5.svg"/><Relationship Id="rId18" Type="http://schemas.openxmlformats.org/officeDocument/2006/relationships/image" Target="../media/image7.png"/><Relationship Id="rId26" Type="http://schemas.openxmlformats.org/officeDocument/2006/relationships/image" Target="../media/image64.png"/><Relationship Id="rId3" Type="http://schemas.openxmlformats.org/officeDocument/2006/relationships/image" Target="../media/image2.svg"/><Relationship Id="rId21" Type="http://schemas.openxmlformats.org/officeDocument/2006/relationships/image" Target="../media/image63.svg"/><Relationship Id="rId7" Type="http://schemas.openxmlformats.org/officeDocument/2006/relationships/image" Target="../media/image6.svg"/><Relationship Id="rId12" Type="http://schemas.openxmlformats.org/officeDocument/2006/relationships/image" Target="../media/image54.png"/><Relationship Id="rId17" Type="http://schemas.openxmlformats.org/officeDocument/2006/relationships/image" Target="../media/image69.svg"/><Relationship Id="rId25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44.png"/><Relationship Id="rId5" Type="http://schemas.openxmlformats.org/officeDocument/2006/relationships/image" Target="../media/image4.svg"/><Relationship Id="rId15" Type="http://schemas.openxmlformats.org/officeDocument/2006/relationships/image" Target="../media/image67.svg"/><Relationship Id="rId23" Type="http://schemas.openxmlformats.org/officeDocument/2006/relationships/image" Target="../media/image24.svg"/><Relationship Id="rId10" Type="http://schemas.openxmlformats.org/officeDocument/2006/relationships/image" Target="../media/image13.png"/><Relationship Id="rId19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Relationship Id="rId22" Type="http://schemas.openxmlformats.org/officeDocument/2006/relationships/image" Target="../media/image23.png"/><Relationship Id="rId27" Type="http://schemas.openxmlformats.org/officeDocument/2006/relationships/image" Target="../media/image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8078" y="-4048174"/>
            <a:ext cx="22004156" cy="15842993"/>
          </a:xfrm>
          <a:custGeom>
            <a:avLst/>
            <a:gdLst/>
            <a:ahLst/>
            <a:cxnLst/>
            <a:rect l="l" t="t" r="r" b="b"/>
            <a:pathLst>
              <a:path w="22004156" h="15842993">
                <a:moveTo>
                  <a:pt x="0" y="0"/>
                </a:moveTo>
                <a:lnTo>
                  <a:pt x="22004156" y="0"/>
                </a:lnTo>
                <a:lnTo>
                  <a:pt x="22004156" y="15842992"/>
                </a:lnTo>
                <a:lnTo>
                  <a:pt x="0" y="1584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52365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7" y="0"/>
                </a:lnTo>
                <a:lnTo>
                  <a:pt x="12753797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501433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3873322"/>
            <a:ext cx="1461967" cy="5545391"/>
          </a:xfrm>
          <a:custGeom>
            <a:avLst/>
            <a:gdLst/>
            <a:ahLst/>
            <a:cxnLst/>
            <a:rect l="l" t="t" r="r" b="b"/>
            <a:pathLst>
              <a:path w="1461967" h="5545391">
                <a:moveTo>
                  <a:pt x="0" y="0"/>
                </a:moveTo>
                <a:lnTo>
                  <a:pt x="1461967" y="0"/>
                </a:lnTo>
                <a:lnTo>
                  <a:pt x="1461967" y="5545391"/>
                </a:lnTo>
                <a:lnTo>
                  <a:pt x="0" y="5545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04480" y="3046395"/>
            <a:ext cx="5767040" cy="2097105"/>
          </a:xfrm>
          <a:custGeom>
            <a:avLst/>
            <a:gdLst/>
            <a:ahLst/>
            <a:cxnLst/>
            <a:rect l="l" t="t" r="r" b="b"/>
            <a:pathLst>
              <a:path w="5767040" h="2097105">
                <a:moveTo>
                  <a:pt x="0" y="0"/>
                </a:moveTo>
                <a:lnTo>
                  <a:pt x="5767040" y="0"/>
                </a:lnTo>
                <a:lnTo>
                  <a:pt x="5767040" y="2097105"/>
                </a:lnTo>
                <a:lnTo>
                  <a:pt x="0" y="2097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08230" y="4474929"/>
            <a:ext cx="5279770" cy="4943784"/>
          </a:xfrm>
          <a:custGeom>
            <a:avLst/>
            <a:gdLst/>
            <a:ahLst/>
            <a:cxnLst/>
            <a:rect l="l" t="t" r="r" b="b"/>
            <a:pathLst>
              <a:path w="5279770" h="4943784">
                <a:moveTo>
                  <a:pt x="0" y="0"/>
                </a:moveTo>
                <a:lnTo>
                  <a:pt x="5279770" y="0"/>
                </a:lnTo>
                <a:lnTo>
                  <a:pt x="5279770" y="4943784"/>
                </a:lnTo>
                <a:lnTo>
                  <a:pt x="0" y="4943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61967" y="5255435"/>
            <a:ext cx="772099" cy="4163278"/>
          </a:xfrm>
          <a:custGeom>
            <a:avLst/>
            <a:gdLst/>
            <a:ahLst/>
            <a:cxnLst/>
            <a:rect l="l" t="t" r="r" b="b"/>
            <a:pathLst>
              <a:path w="772099" h="4163278">
                <a:moveTo>
                  <a:pt x="0" y="0"/>
                </a:moveTo>
                <a:lnTo>
                  <a:pt x="772099" y="0"/>
                </a:lnTo>
                <a:lnTo>
                  <a:pt x="772099" y="4163278"/>
                </a:lnTo>
                <a:lnTo>
                  <a:pt x="0" y="4163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94319" y="7444492"/>
            <a:ext cx="2616438" cy="1974221"/>
          </a:xfrm>
          <a:custGeom>
            <a:avLst/>
            <a:gdLst/>
            <a:ahLst/>
            <a:cxnLst/>
            <a:rect l="l" t="t" r="r" b="b"/>
            <a:pathLst>
              <a:path w="2616438" h="1974221">
                <a:moveTo>
                  <a:pt x="0" y="0"/>
                </a:moveTo>
                <a:lnTo>
                  <a:pt x="2616438" y="0"/>
                </a:lnTo>
                <a:lnTo>
                  <a:pt x="2616438" y="1974221"/>
                </a:lnTo>
                <a:lnTo>
                  <a:pt x="0" y="19742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547258" y="7574822"/>
            <a:ext cx="921946" cy="1843891"/>
          </a:xfrm>
          <a:custGeom>
            <a:avLst/>
            <a:gdLst/>
            <a:ahLst/>
            <a:cxnLst/>
            <a:rect l="l" t="t" r="r" b="b"/>
            <a:pathLst>
              <a:path w="921946" h="1843891">
                <a:moveTo>
                  <a:pt x="0" y="0"/>
                </a:moveTo>
                <a:lnTo>
                  <a:pt x="921945" y="0"/>
                </a:lnTo>
                <a:lnTo>
                  <a:pt x="921945" y="1843891"/>
                </a:lnTo>
                <a:lnTo>
                  <a:pt x="0" y="184389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819695" y="860134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2"/>
                </a:lnTo>
                <a:lnTo>
                  <a:pt x="0" y="8192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940399" y="860134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2"/>
                </a:lnTo>
                <a:lnTo>
                  <a:pt x="0" y="8192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816854" y="6219497"/>
            <a:ext cx="657680" cy="3201096"/>
          </a:xfrm>
          <a:custGeom>
            <a:avLst/>
            <a:gdLst/>
            <a:ahLst/>
            <a:cxnLst/>
            <a:rect l="l" t="t" r="r" b="b"/>
            <a:pathLst>
              <a:path w="657680" h="3201096">
                <a:moveTo>
                  <a:pt x="0" y="0"/>
                </a:moveTo>
                <a:lnTo>
                  <a:pt x="657680" y="0"/>
                </a:lnTo>
                <a:lnTo>
                  <a:pt x="657680" y="3201095"/>
                </a:lnTo>
                <a:lnTo>
                  <a:pt x="0" y="320109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050353" y="8386265"/>
            <a:ext cx="1595074" cy="1032448"/>
          </a:xfrm>
          <a:custGeom>
            <a:avLst/>
            <a:gdLst/>
            <a:ahLst/>
            <a:cxnLst/>
            <a:rect l="l" t="t" r="r" b="b"/>
            <a:pathLst>
              <a:path w="1595074" h="1032448">
                <a:moveTo>
                  <a:pt x="0" y="0"/>
                </a:moveTo>
                <a:lnTo>
                  <a:pt x="1595074" y="0"/>
                </a:lnTo>
                <a:lnTo>
                  <a:pt x="1595074" y="1032448"/>
                </a:lnTo>
                <a:lnTo>
                  <a:pt x="0" y="10324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6512646" y="543242"/>
            <a:ext cx="3923775" cy="1426827"/>
          </a:xfrm>
          <a:custGeom>
            <a:avLst/>
            <a:gdLst/>
            <a:ahLst/>
            <a:cxnLst/>
            <a:rect l="l" t="t" r="r" b="b"/>
            <a:pathLst>
              <a:path w="3923775" h="1426827">
                <a:moveTo>
                  <a:pt x="3923775" y="0"/>
                </a:moveTo>
                <a:lnTo>
                  <a:pt x="0" y="0"/>
                </a:lnTo>
                <a:lnTo>
                  <a:pt x="0" y="1426828"/>
                </a:lnTo>
                <a:lnTo>
                  <a:pt x="3923775" y="1426828"/>
                </a:lnTo>
                <a:lnTo>
                  <a:pt x="392377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5473591" y="1256656"/>
            <a:ext cx="3532571" cy="1284571"/>
          </a:xfrm>
          <a:custGeom>
            <a:avLst/>
            <a:gdLst/>
            <a:ahLst/>
            <a:cxnLst/>
            <a:rect l="l" t="t" r="r" b="b"/>
            <a:pathLst>
              <a:path w="3532571" h="1284571">
                <a:moveTo>
                  <a:pt x="3532571" y="0"/>
                </a:moveTo>
                <a:lnTo>
                  <a:pt x="0" y="0"/>
                </a:lnTo>
                <a:lnTo>
                  <a:pt x="0" y="1284572"/>
                </a:lnTo>
                <a:lnTo>
                  <a:pt x="3532571" y="1284572"/>
                </a:lnTo>
                <a:lnTo>
                  <a:pt x="353257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669290" y="6785584"/>
            <a:ext cx="2838173" cy="1034460"/>
            <a:chOff x="0" y="0"/>
            <a:chExt cx="3784231" cy="137928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784231" cy="1379280"/>
              <a:chOff x="0" y="0"/>
              <a:chExt cx="1086199" cy="39589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86199" cy="395899"/>
              </a:xfrm>
              <a:custGeom>
                <a:avLst/>
                <a:gdLst/>
                <a:ahLst/>
                <a:cxnLst/>
                <a:rect l="l" t="t" r="r" b="b"/>
                <a:pathLst>
                  <a:path w="1086199" h="395899">
                    <a:moveTo>
                      <a:pt x="0" y="0"/>
                    </a:moveTo>
                    <a:lnTo>
                      <a:pt x="1086199" y="0"/>
                    </a:lnTo>
                    <a:lnTo>
                      <a:pt x="1086199" y="395899"/>
                    </a:lnTo>
                    <a:lnTo>
                      <a:pt x="0" y="395899"/>
                    </a:lnTo>
                    <a:close/>
                  </a:path>
                </a:pathLst>
              </a:custGeom>
              <a:solidFill>
                <a:srgbClr val="F2004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086199" cy="4339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61512" y="-31201"/>
              <a:ext cx="2861207" cy="138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4"/>
                </a:lnSpc>
              </a:pPr>
              <a:r>
                <a:rPr lang="en-US" sz="3017">
                  <a:solidFill>
                    <a:srgbClr val="FFFFFF"/>
                  </a:solidFill>
                  <a:latin typeface="210 8비트"/>
                  <a:ea typeface="210 8비트"/>
                  <a:cs typeface="210 8비트"/>
                  <a:sym typeface="210 8비트"/>
                </a:rPr>
                <a:t>TEAM LETTER S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396900" y="244251"/>
            <a:ext cx="3105953" cy="3105953"/>
          </a:xfrm>
          <a:custGeom>
            <a:avLst/>
            <a:gdLst/>
            <a:ahLst/>
            <a:cxnLst/>
            <a:rect l="l" t="t" r="r" b="b"/>
            <a:pathLst>
              <a:path w="3105953" h="3105953">
                <a:moveTo>
                  <a:pt x="0" y="0"/>
                </a:moveTo>
                <a:lnTo>
                  <a:pt x="3105953" y="0"/>
                </a:lnTo>
                <a:lnTo>
                  <a:pt x="3105953" y="3105952"/>
                </a:lnTo>
                <a:lnTo>
                  <a:pt x="0" y="310595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4240972" y="7760582"/>
            <a:ext cx="695178" cy="1872533"/>
          </a:xfrm>
          <a:custGeom>
            <a:avLst/>
            <a:gdLst/>
            <a:ahLst/>
            <a:cxnLst/>
            <a:rect l="l" t="t" r="r" b="b"/>
            <a:pathLst>
              <a:path w="695178" h="1872533">
                <a:moveTo>
                  <a:pt x="0" y="0"/>
                </a:moveTo>
                <a:lnTo>
                  <a:pt x="695178" y="0"/>
                </a:lnTo>
                <a:lnTo>
                  <a:pt x="695178" y="1872534"/>
                </a:lnTo>
                <a:lnTo>
                  <a:pt x="0" y="187253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5400000">
            <a:off x="3295762" y="4412945"/>
            <a:ext cx="1142204" cy="2603315"/>
          </a:xfrm>
          <a:custGeom>
            <a:avLst/>
            <a:gdLst/>
            <a:ahLst/>
            <a:cxnLst/>
            <a:rect l="l" t="t" r="r" b="b"/>
            <a:pathLst>
              <a:path w="1142204" h="2603315">
                <a:moveTo>
                  <a:pt x="0" y="0"/>
                </a:moveTo>
                <a:lnTo>
                  <a:pt x="1142205" y="0"/>
                </a:lnTo>
                <a:lnTo>
                  <a:pt x="1142205" y="2603315"/>
                </a:lnTo>
                <a:lnTo>
                  <a:pt x="0" y="260331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431359" y="1151509"/>
            <a:ext cx="9409285" cy="28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2"/>
              </a:lnSpc>
            </a:pPr>
            <a:r>
              <a:rPr lang="en-US" sz="15566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ALLIA’S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99662" y="3002653"/>
            <a:ext cx="7611108" cy="28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2"/>
              </a:lnSpc>
            </a:pPr>
            <a:r>
              <a:rPr lang="en-US" sz="15566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QUEST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25013" y="5402782"/>
            <a:ext cx="5126727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REBOOTED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79387" y="409892"/>
            <a:ext cx="1158243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210 8비트"/>
                <a:ea typeface="210 8비트"/>
                <a:cs typeface="210 8비트"/>
                <a:sym typeface="210 8비트"/>
              </a:rPr>
              <a:t>BLAST FROM THE PAST: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916" y="-6251172"/>
            <a:ext cx="20913347" cy="15057610"/>
          </a:xfrm>
          <a:custGeom>
            <a:avLst/>
            <a:gdLst/>
            <a:ahLst/>
            <a:cxnLst/>
            <a:rect l="l" t="t" r="r" b="b"/>
            <a:pathLst>
              <a:path w="20913347" h="15057610">
                <a:moveTo>
                  <a:pt x="0" y="0"/>
                </a:moveTo>
                <a:lnTo>
                  <a:pt x="20913347" y="0"/>
                </a:lnTo>
                <a:lnTo>
                  <a:pt x="20913347" y="15057610"/>
                </a:lnTo>
                <a:lnTo>
                  <a:pt x="0" y="15057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52365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7" y="0"/>
                </a:lnTo>
                <a:lnTo>
                  <a:pt x="12753797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501433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04480" y="3046395"/>
            <a:ext cx="5767040" cy="2097105"/>
          </a:xfrm>
          <a:custGeom>
            <a:avLst/>
            <a:gdLst/>
            <a:ahLst/>
            <a:cxnLst/>
            <a:rect l="l" t="t" r="r" b="b"/>
            <a:pathLst>
              <a:path w="5767040" h="2097105">
                <a:moveTo>
                  <a:pt x="0" y="0"/>
                </a:moveTo>
                <a:lnTo>
                  <a:pt x="5767040" y="0"/>
                </a:lnTo>
                <a:lnTo>
                  <a:pt x="5767040" y="2097105"/>
                </a:lnTo>
                <a:lnTo>
                  <a:pt x="0" y="2097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08230" y="4474929"/>
            <a:ext cx="5279770" cy="4943784"/>
          </a:xfrm>
          <a:custGeom>
            <a:avLst/>
            <a:gdLst/>
            <a:ahLst/>
            <a:cxnLst/>
            <a:rect l="l" t="t" r="r" b="b"/>
            <a:pathLst>
              <a:path w="5279770" h="4943784">
                <a:moveTo>
                  <a:pt x="0" y="0"/>
                </a:moveTo>
                <a:lnTo>
                  <a:pt x="5279770" y="0"/>
                </a:lnTo>
                <a:lnTo>
                  <a:pt x="5279770" y="4943784"/>
                </a:lnTo>
                <a:lnTo>
                  <a:pt x="0" y="4943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74758" y="5143500"/>
            <a:ext cx="3112928" cy="3112928"/>
          </a:xfrm>
          <a:custGeom>
            <a:avLst/>
            <a:gdLst/>
            <a:ahLst/>
            <a:cxnLst/>
            <a:rect l="l" t="t" r="r" b="b"/>
            <a:pathLst>
              <a:path w="3112928" h="3112928">
                <a:moveTo>
                  <a:pt x="0" y="0"/>
                </a:moveTo>
                <a:lnTo>
                  <a:pt x="3112928" y="0"/>
                </a:lnTo>
                <a:lnTo>
                  <a:pt x="3112928" y="3112928"/>
                </a:lnTo>
                <a:lnTo>
                  <a:pt x="0" y="3112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2948" y="5255435"/>
            <a:ext cx="772099" cy="4163278"/>
          </a:xfrm>
          <a:custGeom>
            <a:avLst/>
            <a:gdLst/>
            <a:ahLst/>
            <a:cxnLst/>
            <a:rect l="l" t="t" r="r" b="b"/>
            <a:pathLst>
              <a:path w="772099" h="4163278">
                <a:moveTo>
                  <a:pt x="0" y="0"/>
                </a:moveTo>
                <a:lnTo>
                  <a:pt x="772099" y="0"/>
                </a:lnTo>
                <a:lnTo>
                  <a:pt x="772099" y="4163278"/>
                </a:lnTo>
                <a:lnTo>
                  <a:pt x="0" y="4163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94319" y="7444492"/>
            <a:ext cx="2616438" cy="1974221"/>
          </a:xfrm>
          <a:custGeom>
            <a:avLst/>
            <a:gdLst/>
            <a:ahLst/>
            <a:cxnLst/>
            <a:rect l="l" t="t" r="r" b="b"/>
            <a:pathLst>
              <a:path w="2616438" h="1974221">
                <a:moveTo>
                  <a:pt x="0" y="0"/>
                </a:moveTo>
                <a:lnTo>
                  <a:pt x="2616438" y="0"/>
                </a:lnTo>
                <a:lnTo>
                  <a:pt x="2616438" y="1974221"/>
                </a:lnTo>
                <a:lnTo>
                  <a:pt x="0" y="19742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0654774" y="6992089"/>
            <a:ext cx="1213312" cy="2426624"/>
          </a:xfrm>
          <a:custGeom>
            <a:avLst/>
            <a:gdLst/>
            <a:ahLst/>
            <a:cxnLst/>
            <a:rect l="l" t="t" r="r" b="b"/>
            <a:pathLst>
              <a:path w="1213312" h="2426624">
                <a:moveTo>
                  <a:pt x="1213312" y="0"/>
                </a:moveTo>
                <a:lnTo>
                  <a:pt x="0" y="0"/>
                </a:lnTo>
                <a:lnTo>
                  <a:pt x="0" y="2426624"/>
                </a:lnTo>
                <a:lnTo>
                  <a:pt x="1213312" y="2426624"/>
                </a:lnTo>
                <a:lnTo>
                  <a:pt x="1213312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075433" y="860040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3"/>
                </a:lnTo>
                <a:lnTo>
                  <a:pt x="0" y="8192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695775" y="860040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3"/>
                </a:lnTo>
                <a:lnTo>
                  <a:pt x="0" y="8192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816854" y="6219497"/>
            <a:ext cx="657680" cy="3201096"/>
          </a:xfrm>
          <a:custGeom>
            <a:avLst/>
            <a:gdLst/>
            <a:ahLst/>
            <a:cxnLst/>
            <a:rect l="l" t="t" r="r" b="b"/>
            <a:pathLst>
              <a:path w="657680" h="3201096">
                <a:moveTo>
                  <a:pt x="0" y="0"/>
                </a:moveTo>
                <a:lnTo>
                  <a:pt x="657680" y="0"/>
                </a:lnTo>
                <a:lnTo>
                  <a:pt x="657680" y="3201095"/>
                </a:lnTo>
                <a:lnTo>
                  <a:pt x="0" y="320109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951264" y="8387205"/>
            <a:ext cx="1595074" cy="1032448"/>
          </a:xfrm>
          <a:custGeom>
            <a:avLst/>
            <a:gdLst/>
            <a:ahLst/>
            <a:cxnLst/>
            <a:rect l="l" t="t" r="r" b="b"/>
            <a:pathLst>
              <a:path w="1595074" h="1032448">
                <a:moveTo>
                  <a:pt x="0" y="0"/>
                </a:moveTo>
                <a:lnTo>
                  <a:pt x="1595074" y="0"/>
                </a:lnTo>
                <a:lnTo>
                  <a:pt x="1595074" y="1032448"/>
                </a:lnTo>
                <a:lnTo>
                  <a:pt x="0" y="10324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1457729" y="8806438"/>
            <a:ext cx="3407606" cy="1301086"/>
          </a:xfrm>
          <a:custGeom>
            <a:avLst/>
            <a:gdLst/>
            <a:ahLst/>
            <a:cxnLst/>
            <a:rect l="l" t="t" r="r" b="b"/>
            <a:pathLst>
              <a:path w="3407606" h="1301086">
                <a:moveTo>
                  <a:pt x="0" y="0"/>
                </a:moveTo>
                <a:lnTo>
                  <a:pt x="3407606" y="0"/>
                </a:lnTo>
                <a:lnTo>
                  <a:pt x="3407606" y="1301086"/>
                </a:lnTo>
                <a:lnTo>
                  <a:pt x="0" y="13010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4018949" y="8806438"/>
            <a:ext cx="3407606" cy="1301086"/>
          </a:xfrm>
          <a:custGeom>
            <a:avLst/>
            <a:gdLst/>
            <a:ahLst/>
            <a:cxnLst/>
            <a:rect l="l" t="t" r="r" b="b"/>
            <a:pathLst>
              <a:path w="3407606" h="1301086">
                <a:moveTo>
                  <a:pt x="3407606" y="0"/>
                </a:moveTo>
                <a:lnTo>
                  <a:pt x="0" y="0"/>
                </a:lnTo>
                <a:lnTo>
                  <a:pt x="0" y="1301086"/>
                </a:lnTo>
                <a:lnTo>
                  <a:pt x="3407606" y="1301086"/>
                </a:lnTo>
                <a:lnTo>
                  <a:pt x="3407606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flipH="1">
            <a:off x="16262155" y="792681"/>
            <a:ext cx="3532571" cy="1284571"/>
          </a:xfrm>
          <a:custGeom>
            <a:avLst/>
            <a:gdLst/>
            <a:ahLst/>
            <a:cxnLst/>
            <a:rect l="l" t="t" r="r" b="b"/>
            <a:pathLst>
              <a:path w="3532571" h="1284571">
                <a:moveTo>
                  <a:pt x="3532571" y="0"/>
                </a:moveTo>
                <a:lnTo>
                  <a:pt x="0" y="0"/>
                </a:lnTo>
                <a:lnTo>
                  <a:pt x="0" y="1284572"/>
                </a:lnTo>
                <a:lnTo>
                  <a:pt x="3532571" y="1284572"/>
                </a:lnTo>
                <a:lnTo>
                  <a:pt x="353257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46074" y="200649"/>
            <a:ext cx="17899620" cy="170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4"/>
              </a:lnSpc>
            </a:pPr>
            <a:r>
              <a:rPr lang="en-US" sz="9196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WHAT IS ALLIA’S QUEST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101" y="2165945"/>
            <a:ext cx="11514985" cy="478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7"/>
              </a:lnSpc>
              <a:spcBef>
                <a:spcPct val="0"/>
              </a:spcBef>
            </a:pPr>
            <a:r>
              <a:rPr lang="en-US" sz="3026" u="none" strike="noStrike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ALLIA QUEST: REBOOTED IS A MODERN TWIST ON A CLASSIC ALIEN SHOOTER. STEP INTO THE SHOES OF ALLIA, AN INTERSTELLAR PILOT DEFENDING HUMANITY FROM A RELENTLESS ALIEN INVASION. WITH FAST-PACED MOVEMENT, VERTICAL/HORIZONTAL DODGING, AND LASER-PRECISE BULLET MECHANICS, THIS GAME REVIVES THE NOSTALGIC ARCADE VIBE WITH FRESH, RESPONSIVE GAMEPLAY.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139" y="796254"/>
            <a:ext cx="9594642" cy="4347246"/>
          </a:xfrm>
          <a:custGeom>
            <a:avLst/>
            <a:gdLst/>
            <a:ahLst/>
            <a:cxnLst/>
            <a:rect l="l" t="t" r="r" b="b"/>
            <a:pathLst>
              <a:path w="9594642" h="4347246">
                <a:moveTo>
                  <a:pt x="0" y="0"/>
                </a:moveTo>
                <a:lnTo>
                  <a:pt x="9594642" y="0"/>
                </a:lnTo>
                <a:lnTo>
                  <a:pt x="9594642" y="4347246"/>
                </a:lnTo>
                <a:lnTo>
                  <a:pt x="0" y="4347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4" b="-7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39200" y="5600700"/>
            <a:ext cx="9259162" cy="4162673"/>
          </a:xfrm>
          <a:custGeom>
            <a:avLst/>
            <a:gdLst/>
            <a:ahLst/>
            <a:cxnLst/>
            <a:rect l="l" t="t" r="r" b="b"/>
            <a:pathLst>
              <a:path w="9742062" h="4310785">
                <a:moveTo>
                  <a:pt x="0" y="0"/>
                </a:moveTo>
                <a:lnTo>
                  <a:pt x="9742061" y="0"/>
                </a:lnTo>
                <a:lnTo>
                  <a:pt x="9742061" y="4310785"/>
                </a:lnTo>
                <a:lnTo>
                  <a:pt x="0" y="4310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91600" y="515024"/>
            <a:ext cx="9753600" cy="49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37"/>
              </a:lnSpc>
              <a:spcBef>
                <a:spcPct val="0"/>
              </a:spcBef>
            </a:pPr>
            <a:r>
              <a:rPr lang="en-US" sz="3026" u="none" strike="noStrike" dirty="0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SCREENSHOTS FROM THE 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07023-5B62-888D-9199-0DC24431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66" y="5482554"/>
            <a:ext cx="7895618" cy="4347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3D989-F37F-4647-8299-00B28A1E9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1275494"/>
            <a:ext cx="7239000" cy="4207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7933" y="-1523864"/>
            <a:ext cx="18997698" cy="18997698"/>
          </a:xfrm>
          <a:custGeom>
            <a:avLst/>
            <a:gdLst/>
            <a:ahLst/>
            <a:cxnLst/>
            <a:rect l="l" t="t" r="r" b="b"/>
            <a:pathLst>
              <a:path w="18997698" h="18997698">
                <a:moveTo>
                  <a:pt x="0" y="0"/>
                </a:moveTo>
                <a:lnTo>
                  <a:pt x="18997698" y="0"/>
                </a:lnTo>
                <a:lnTo>
                  <a:pt x="18997698" y="18997698"/>
                </a:lnTo>
                <a:lnTo>
                  <a:pt x="0" y="18997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52365" y="53871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7" y="0"/>
                </a:lnTo>
                <a:lnTo>
                  <a:pt x="12753797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434885" y="53871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7" y="0"/>
                </a:lnTo>
                <a:lnTo>
                  <a:pt x="12753797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80450" y="3933016"/>
            <a:ext cx="3328832" cy="1210484"/>
          </a:xfrm>
          <a:custGeom>
            <a:avLst/>
            <a:gdLst/>
            <a:ahLst/>
            <a:cxnLst/>
            <a:rect l="l" t="t" r="r" b="b"/>
            <a:pathLst>
              <a:path w="3328832" h="1210484">
                <a:moveTo>
                  <a:pt x="0" y="0"/>
                </a:moveTo>
                <a:lnTo>
                  <a:pt x="3328833" y="0"/>
                </a:lnTo>
                <a:lnTo>
                  <a:pt x="3328833" y="1210484"/>
                </a:lnTo>
                <a:lnTo>
                  <a:pt x="0" y="1210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3701556"/>
            <a:ext cx="2367933" cy="5840194"/>
          </a:xfrm>
          <a:custGeom>
            <a:avLst/>
            <a:gdLst/>
            <a:ahLst/>
            <a:cxnLst/>
            <a:rect l="l" t="t" r="r" b="b"/>
            <a:pathLst>
              <a:path w="2367933" h="5840194">
                <a:moveTo>
                  <a:pt x="0" y="0"/>
                </a:moveTo>
                <a:lnTo>
                  <a:pt x="2367933" y="0"/>
                </a:lnTo>
                <a:lnTo>
                  <a:pt x="2367933" y="5840194"/>
                </a:lnTo>
                <a:lnTo>
                  <a:pt x="0" y="5840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44788" y="5303913"/>
            <a:ext cx="2311769" cy="4114800"/>
          </a:xfrm>
          <a:custGeom>
            <a:avLst/>
            <a:gdLst/>
            <a:ahLst/>
            <a:cxnLst/>
            <a:rect l="l" t="t" r="r" b="b"/>
            <a:pathLst>
              <a:path w="2311769" h="4114800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578677" y="8135398"/>
            <a:ext cx="713990" cy="1283315"/>
          </a:xfrm>
          <a:custGeom>
            <a:avLst/>
            <a:gdLst/>
            <a:ahLst/>
            <a:cxnLst/>
            <a:rect l="l" t="t" r="r" b="b"/>
            <a:pathLst>
              <a:path w="713990" h="1283315">
                <a:moveTo>
                  <a:pt x="0" y="0"/>
                </a:moveTo>
                <a:lnTo>
                  <a:pt x="713990" y="0"/>
                </a:lnTo>
                <a:lnTo>
                  <a:pt x="713990" y="1283315"/>
                </a:lnTo>
                <a:lnTo>
                  <a:pt x="0" y="128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371076" y="5501789"/>
            <a:ext cx="3916924" cy="3916924"/>
          </a:xfrm>
          <a:custGeom>
            <a:avLst/>
            <a:gdLst/>
            <a:ahLst/>
            <a:cxnLst/>
            <a:rect l="l" t="t" r="r" b="b"/>
            <a:pathLst>
              <a:path w="3916924" h="3916924">
                <a:moveTo>
                  <a:pt x="0" y="0"/>
                </a:moveTo>
                <a:lnTo>
                  <a:pt x="3916924" y="0"/>
                </a:lnTo>
                <a:lnTo>
                  <a:pt x="3916924" y="3916924"/>
                </a:lnTo>
                <a:lnTo>
                  <a:pt x="0" y="39169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7349857"/>
            <a:ext cx="1380491" cy="2068856"/>
          </a:xfrm>
          <a:custGeom>
            <a:avLst/>
            <a:gdLst/>
            <a:ahLst/>
            <a:cxnLst/>
            <a:rect l="l" t="t" r="r" b="b"/>
            <a:pathLst>
              <a:path w="1380491" h="2068856">
                <a:moveTo>
                  <a:pt x="0" y="0"/>
                </a:moveTo>
                <a:lnTo>
                  <a:pt x="1380491" y="0"/>
                </a:lnTo>
                <a:lnTo>
                  <a:pt x="1380491" y="2068856"/>
                </a:lnTo>
                <a:lnTo>
                  <a:pt x="0" y="20688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500396" y="7349857"/>
            <a:ext cx="1380491" cy="2068856"/>
          </a:xfrm>
          <a:custGeom>
            <a:avLst/>
            <a:gdLst/>
            <a:ahLst/>
            <a:cxnLst/>
            <a:rect l="l" t="t" r="r" b="b"/>
            <a:pathLst>
              <a:path w="1380491" h="2068856">
                <a:moveTo>
                  <a:pt x="0" y="0"/>
                </a:moveTo>
                <a:lnTo>
                  <a:pt x="1380491" y="0"/>
                </a:lnTo>
                <a:lnTo>
                  <a:pt x="1380491" y="2068856"/>
                </a:lnTo>
                <a:lnTo>
                  <a:pt x="0" y="20688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000792" y="7349857"/>
            <a:ext cx="1380491" cy="2068856"/>
          </a:xfrm>
          <a:custGeom>
            <a:avLst/>
            <a:gdLst/>
            <a:ahLst/>
            <a:cxnLst/>
            <a:rect l="l" t="t" r="r" b="b"/>
            <a:pathLst>
              <a:path w="1380491" h="2068856">
                <a:moveTo>
                  <a:pt x="0" y="0"/>
                </a:moveTo>
                <a:lnTo>
                  <a:pt x="1380491" y="0"/>
                </a:lnTo>
                <a:lnTo>
                  <a:pt x="1380491" y="2068856"/>
                </a:lnTo>
                <a:lnTo>
                  <a:pt x="0" y="20688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347612" y="8269154"/>
            <a:ext cx="2621452" cy="1599086"/>
          </a:xfrm>
          <a:custGeom>
            <a:avLst/>
            <a:gdLst/>
            <a:ahLst/>
            <a:cxnLst/>
            <a:rect l="l" t="t" r="r" b="b"/>
            <a:pathLst>
              <a:path w="2621452" h="1599086">
                <a:moveTo>
                  <a:pt x="0" y="0"/>
                </a:moveTo>
                <a:lnTo>
                  <a:pt x="2621452" y="0"/>
                </a:lnTo>
                <a:lnTo>
                  <a:pt x="2621452" y="1599085"/>
                </a:lnTo>
                <a:lnTo>
                  <a:pt x="0" y="15990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747451" y="312965"/>
            <a:ext cx="3164175" cy="1641416"/>
          </a:xfrm>
          <a:custGeom>
            <a:avLst/>
            <a:gdLst/>
            <a:ahLst/>
            <a:cxnLst/>
            <a:rect l="l" t="t" r="r" b="b"/>
            <a:pathLst>
              <a:path w="3164175" h="1641416">
                <a:moveTo>
                  <a:pt x="0" y="0"/>
                </a:moveTo>
                <a:lnTo>
                  <a:pt x="3164174" y="0"/>
                </a:lnTo>
                <a:lnTo>
                  <a:pt x="3164174" y="1641416"/>
                </a:lnTo>
                <a:lnTo>
                  <a:pt x="0" y="164141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7164296" y="5192283"/>
            <a:ext cx="3540290" cy="3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719703" y="620537"/>
            <a:ext cx="11661580" cy="291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4"/>
              </a:lnSpc>
            </a:pPr>
            <a:r>
              <a:rPr lang="en-US" sz="11499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WHO IS THIS</a:t>
            </a:r>
          </a:p>
          <a:p>
            <a:pPr algn="l">
              <a:lnSpc>
                <a:spcPts val="10464"/>
              </a:lnSpc>
            </a:pPr>
            <a:r>
              <a:rPr lang="en-US" sz="11499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FOR?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17101" y="2534095"/>
            <a:ext cx="8561576" cy="481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7"/>
              </a:lnSpc>
            </a:pPr>
            <a:r>
              <a:rPr lang="en-US" sz="3026">
                <a:solidFill>
                  <a:srgbClr val="FFFFFF"/>
                </a:solidFill>
                <a:latin typeface="210 8비트 Bold"/>
                <a:ea typeface="210 8비트 Bold"/>
                <a:cs typeface="210 8비트 Bold"/>
                <a:sym typeface="210 8비트 Bold"/>
              </a:rPr>
              <a:t>OUR CUSTOMER IS A MODERN GAMER OR TECH ENTHUSIAST WHO CRAVES NOSTALGIC EXPERIENCES WITH A MODERN TWIST. THIS INCLUDES GEN Z USERS DISCOVERING RETRO TECH FOR THE FIRST TIME, AND MILLENNIALS WHO GREW UP ON FLOPPY DISKS, DIAL-UP TONES, AND EARLY PC GAMES.</a:t>
            </a:r>
          </a:p>
          <a:p>
            <a:pPr algn="ctr">
              <a:lnSpc>
                <a:spcPts val="4237"/>
              </a:lnSpc>
            </a:pPr>
            <a:endParaRPr lang="en-US" sz="3026">
              <a:solidFill>
                <a:srgbClr val="FFFFFF"/>
              </a:solidFill>
              <a:latin typeface="210 8비트 Bold"/>
              <a:ea typeface="210 8비트 Bold"/>
              <a:cs typeface="210 8비트 Bold"/>
              <a:sym typeface="210 8비트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1921" y="-9834293"/>
            <a:ext cx="32126183" cy="18070978"/>
          </a:xfrm>
          <a:custGeom>
            <a:avLst/>
            <a:gdLst/>
            <a:ahLst/>
            <a:cxnLst/>
            <a:rect l="l" t="t" r="r" b="b"/>
            <a:pathLst>
              <a:path w="32126183" h="18070978">
                <a:moveTo>
                  <a:pt x="0" y="0"/>
                </a:moveTo>
                <a:lnTo>
                  <a:pt x="32126183" y="0"/>
                </a:lnTo>
                <a:lnTo>
                  <a:pt x="32126183" y="18070978"/>
                </a:lnTo>
                <a:lnTo>
                  <a:pt x="0" y="1807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09798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391863" y="-496362"/>
            <a:ext cx="4990436" cy="1742116"/>
          </a:xfrm>
          <a:custGeom>
            <a:avLst/>
            <a:gdLst/>
            <a:ahLst/>
            <a:cxnLst/>
            <a:rect l="l" t="t" r="r" b="b"/>
            <a:pathLst>
              <a:path w="4990436" h="1742116">
                <a:moveTo>
                  <a:pt x="0" y="0"/>
                </a:moveTo>
                <a:lnTo>
                  <a:pt x="4990436" y="0"/>
                </a:lnTo>
                <a:lnTo>
                  <a:pt x="4990436" y="1742115"/>
                </a:lnTo>
                <a:lnTo>
                  <a:pt x="0" y="1742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96218" y="794102"/>
            <a:ext cx="3306313" cy="1154204"/>
          </a:xfrm>
          <a:custGeom>
            <a:avLst/>
            <a:gdLst/>
            <a:ahLst/>
            <a:cxnLst/>
            <a:rect l="l" t="t" r="r" b="b"/>
            <a:pathLst>
              <a:path w="3306313" h="1154204">
                <a:moveTo>
                  <a:pt x="0" y="0"/>
                </a:moveTo>
                <a:lnTo>
                  <a:pt x="3306313" y="0"/>
                </a:lnTo>
                <a:lnTo>
                  <a:pt x="3306313" y="1154204"/>
                </a:lnTo>
                <a:lnTo>
                  <a:pt x="0" y="115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3764" y="7054657"/>
            <a:ext cx="2524720" cy="2364056"/>
          </a:xfrm>
          <a:custGeom>
            <a:avLst/>
            <a:gdLst/>
            <a:ahLst/>
            <a:cxnLst/>
            <a:rect l="l" t="t" r="r" b="b"/>
            <a:pathLst>
              <a:path w="2524720" h="2364056">
                <a:moveTo>
                  <a:pt x="0" y="0"/>
                </a:moveTo>
                <a:lnTo>
                  <a:pt x="2524720" y="0"/>
                </a:lnTo>
                <a:lnTo>
                  <a:pt x="2524720" y="2364056"/>
                </a:lnTo>
                <a:lnTo>
                  <a:pt x="0" y="23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133204" y="7054657"/>
            <a:ext cx="2524720" cy="2364056"/>
          </a:xfrm>
          <a:custGeom>
            <a:avLst/>
            <a:gdLst/>
            <a:ahLst/>
            <a:cxnLst/>
            <a:rect l="l" t="t" r="r" b="b"/>
            <a:pathLst>
              <a:path w="2524720" h="2364056">
                <a:moveTo>
                  <a:pt x="0" y="0"/>
                </a:moveTo>
                <a:lnTo>
                  <a:pt x="2524720" y="0"/>
                </a:lnTo>
                <a:lnTo>
                  <a:pt x="2524720" y="2364056"/>
                </a:lnTo>
                <a:lnTo>
                  <a:pt x="0" y="23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183531" y="7054657"/>
            <a:ext cx="2524720" cy="2364056"/>
          </a:xfrm>
          <a:custGeom>
            <a:avLst/>
            <a:gdLst/>
            <a:ahLst/>
            <a:cxnLst/>
            <a:rect l="l" t="t" r="r" b="b"/>
            <a:pathLst>
              <a:path w="2524720" h="2364056">
                <a:moveTo>
                  <a:pt x="0" y="0"/>
                </a:moveTo>
                <a:lnTo>
                  <a:pt x="2524720" y="0"/>
                </a:lnTo>
                <a:lnTo>
                  <a:pt x="2524720" y="2364056"/>
                </a:lnTo>
                <a:lnTo>
                  <a:pt x="0" y="23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233858" y="7054657"/>
            <a:ext cx="2524720" cy="2364056"/>
          </a:xfrm>
          <a:custGeom>
            <a:avLst/>
            <a:gdLst/>
            <a:ahLst/>
            <a:cxnLst/>
            <a:rect l="l" t="t" r="r" b="b"/>
            <a:pathLst>
              <a:path w="2524720" h="2364056">
                <a:moveTo>
                  <a:pt x="0" y="0"/>
                </a:moveTo>
                <a:lnTo>
                  <a:pt x="2524720" y="0"/>
                </a:lnTo>
                <a:lnTo>
                  <a:pt x="2524720" y="2364056"/>
                </a:lnTo>
                <a:lnTo>
                  <a:pt x="0" y="23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007647" y="860134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2"/>
                </a:lnTo>
                <a:lnTo>
                  <a:pt x="0" y="8192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057974" y="860134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2"/>
                </a:lnTo>
                <a:lnTo>
                  <a:pt x="0" y="8192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108301" y="8601340"/>
            <a:ext cx="1726394" cy="819252"/>
          </a:xfrm>
          <a:custGeom>
            <a:avLst/>
            <a:gdLst/>
            <a:ahLst/>
            <a:cxnLst/>
            <a:rect l="l" t="t" r="r" b="b"/>
            <a:pathLst>
              <a:path w="1726394" h="819252">
                <a:moveTo>
                  <a:pt x="0" y="0"/>
                </a:moveTo>
                <a:lnTo>
                  <a:pt x="1726394" y="0"/>
                </a:lnTo>
                <a:lnTo>
                  <a:pt x="1726394" y="819252"/>
                </a:lnTo>
                <a:lnTo>
                  <a:pt x="0" y="8192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794438" y="7936459"/>
            <a:ext cx="3426661" cy="1931780"/>
          </a:xfrm>
          <a:custGeom>
            <a:avLst/>
            <a:gdLst/>
            <a:ahLst/>
            <a:cxnLst/>
            <a:rect l="l" t="t" r="r" b="b"/>
            <a:pathLst>
              <a:path w="3426661" h="1931780">
                <a:moveTo>
                  <a:pt x="0" y="0"/>
                </a:moveTo>
                <a:lnTo>
                  <a:pt x="3426661" y="0"/>
                </a:lnTo>
                <a:lnTo>
                  <a:pt x="3426661" y="1931780"/>
                </a:lnTo>
                <a:lnTo>
                  <a:pt x="0" y="19317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242879" y="8902349"/>
            <a:ext cx="3862185" cy="1168311"/>
          </a:xfrm>
          <a:custGeom>
            <a:avLst/>
            <a:gdLst/>
            <a:ahLst/>
            <a:cxnLst/>
            <a:rect l="l" t="t" r="r" b="b"/>
            <a:pathLst>
              <a:path w="3862185" h="1168311">
                <a:moveTo>
                  <a:pt x="0" y="0"/>
                </a:moveTo>
                <a:lnTo>
                  <a:pt x="3862185" y="0"/>
                </a:lnTo>
                <a:lnTo>
                  <a:pt x="3862185" y="1168311"/>
                </a:lnTo>
                <a:lnTo>
                  <a:pt x="0" y="116831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18751" y="889352"/>
            <a:ext cx="16328376" cy="213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4"/>
              </a:lnSpc>
            </a:pPr>
            <a:r>
              <a:rPr lang="en-US" sz="8400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HOW AND WHY DID WE SELECT THIS IDEA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843" y="3003978"/>
            <a:ext cx="8998589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There's a cultural resurgence in retro aesthetics like Y2K fashion, vaporwave, and CRT filters.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However, there's a lack of interactive games that combine retro hardware (e.g., Atari joystick) with modern web tech.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Research shows growing interest in low-latency browser games and gamepad support.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84368" y="3013503"/>
            <a:ext cx="7575047" cy="342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 chose this problem because it bridges generations: nostalgic for older users, novel for younger ones.</a:t>
            </a:r>
          </a:p>
          <a:p>
            <a:pPr marL="604520" lvl="1" indent="-302260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It celebrates creative reuse by repurposing old tech (e.g., Atari joysticks) in modern browser games using the Gamepad API.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7757" y="-3125302"/>
            <a:ext cx="19653954" cy="14150847"/>
          </a:xfrm>
          <a:custGeom>
            <a:avLst/>
            <a:gdLst/>
            <a:ahLst/>
            <a:cxnLst/>
            <a:rect l="l" t="t" r="r" b="b"/>
            <a:pathLst>
              <a:path w="19653954" h="14150847">
                <a:moveTo>
                  <a:pt x="0" y="0"/>
                </a:moveTo>
                <a:lnTo>
                  <a:pt x="19653954" y="0"/>
                </a:lnTo>
                <a:lnTo>
                  <a:pt x="19653954" y="14150847"/>
                </a:lnTo>
                <a:lnTo>
                  <a:pt x="0" y="14150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609798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804288" y="8540502"/>
            <a:ext cx="9073140" cy="1369219"/>
          </a:xfrm>
          <a:custGeom>
            <a:avLst/>
            <a:gdLst/>
            <a:ahLst/>
            <a:cxnLst/>
            <a:rect l="l" t="t" r="r" b="b"/>
            <a:pathLst>
              <a:path w="9073140" h="1369219">
                <a:moveTo>
                  <a:pt x="0" y="0"/>
                </a:moveTo>
                <a:lnTo>
                  <a:pt x="9073140" y="0"/>
                </a:lnTo>
                <a:lnTo>
                  <a:pt x="9073140" y="1369219"/>
                </a:lnTo>
                <a:lnTo>
                  <a:pt x="0" y="1369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70124" y="8607962"/>
            <a:ext cx="9122164" cy="1376617"/>
          </a:xfrm>
          <a:custGeom>
            <a:avLst/>
            <a:gdLst/>
            <a:ahLst/>
            <a:cxnLst/>
            <a:rect l="l" t="t" r="r" b="b"/>
            <a:pathLst>
              <a:path w="9122164" h="1376617">
                <a:moveTo>
                  <a:pt x="0" y="0"/>
                </a:moveTo>
                <a:lnTo>
                  <a:pt x="9122164" y="0"/>
                </a:lnTo>
                <a:lnTo>
                  <a:pt x="9122164" y="1376617"/>
                </a:lnTo>
                <a:lnTo>
                  <a:pt x="0" y="1376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293364" y="7818638"/>
            <a:ext cx="3701273" cy="1756422"/>
          </a:xfrm>
          <a:custGeom>
            <a:avLst/>
            <a:gdLst/>
            <a:ahLst/>
            <a:cxnLst/>
            <a:rect l="l" t="t" r="r" b="b"/>
            <a:pathLst>
              <a:path w="3701273" h="1756422">
                <a:moveTo>
                  <a:pt x="0" y="0"/>
                </a:moveTo>
                <a:lnTo>
                  <a:pt x="3701272" y="0"/>
                </a:lnTo>
                <a:lnTo>
                  <a:pt x="3701272" y="1756422"/>
                </a:lnTo>
                <a:lnTo>
                  <a:pt x="0" y="1756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64838" y="5375885"/>
            <a:ext cx="2021414" cy="4042828"/>
          </a:xfrm>
          <a:custGeom>
            <a:avLst/>
            <a:gdLst/>
            <a:ahLst/>
            <a:cxnLst/>
            <a:rect l="l" t="t" r="r" b="b"/>
            <a:pathLst>
              <a:path w="2021414" h="4042828">
                <a:moveTo>
                  <a:pt x="0" y="0"/>
                </a:moveTo>
                <a:lnTo>
                  <a:pt x="2021414" y="0"/>
                </a:lnTo>
                <a:lnTo>
                  <a:pt x="2021414" y="4042828"/>
                </a:lnTo>
                <a:lnTo>
                  <a:pt x="0" y="40428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15801748" y="5375885"/>
            <a:ext cx="2021414" cy="4042828"/>
          </a:xfrm>
          <a:custGeom>
            <a:avLst/>
            <a:gdLst/>
            <a:ahLst/>
            <a:cxnLst/>
            <a:rect l="l" t="t" r="r" b="b"/>
            <a:pathLst>
              <a:path w="2021414" h="4042828">
                <a:moveTo>
                  <a:pt x="2021414" y="0"/>
                </a:moveTo>
                <a:lnTo>
                  <a:pt x="0" y="0"/>
                </a:lnTo>
                <a:lnTo>
                  <a:pt x="0" y="4042828"/>
                </a:lnTo>
                <a:lnTo>
                  <a:pt x="2021414" y="4042828"/>
                </a:lnTo>
                <a:lnTo>
                  <a:pt x="202141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96081" y="7243397"/>
            <a:ext cx="1127209" cy="2175316"/>
          </a:xfrm>
          <a:custGeom>
            <a:avLst/>
            <a:gdLst/>
            <a:ahLst/>
            <a:cxnLst/>
            <a:rect l="l" t="t" r="r" b="b"/>
            <a:pathLst>
              <a:path w="1127209" h="2175316">
                <a:moveTo>
                  <a:pt x="0" y="0"/>
                </a:moveTo>
                <a:lnTo>
                  <a:pt x="1127209" y="0"/>
                </a:lnTo>
                <a:lnTo>
                  <a:pt x="1127209" y="2175316"/>
                </a:lnTo>
                <a:lnTo>
                  <a:pt x="0" y="2175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064710" y="7243397"/>
            <a:ext cx="1127209" cy="2175316"/>
          </a:xfrm>
          <a:custGeom>
            <a:avLst/>
            <a:gdLst/>
            <a:ahLst/>
            <a:cxnLst/>
            <a:rect l="l" t="t" r="r" b="b"/>
            <a:pathLst>
              <a:path w="1127209" h="2175316">
                <a:moveTo>
                  <a:pt x="0" y="0"/>
                </a:moveTo>
                <a:lnTo>
                  <a:pt x="1127209" y="0"/>
                </a:lnTo>
                <a:lnTo>
                  <a:pt x="1127209" y="2175316"/>
                </a:lnTo>
                <a:lnTo>
                  <a:pt x="0" y="2175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391863" y="-496362"/>
            <a:ext cx="4990436" cy="1742116"/>
          </a:xfrm>
          <a:custGeom>
            <a:avLst/>
            <a:gdLst/>
            <a:ahLst/>
            <a:cxnLst/>
            <a:rect l="l" t="t" r="r" b="b"/>
            <a:pathLst>
              <a:path w="4990436" h="1742116">
                <a:moveTo>
                  <a:pt x="0" y="0"/>
                </a:moveTo>
                <a:lnTo>
                  <a:pt x="4990436" y="0"/>
                </a:lnTo>
                <a:lnTo>
                  <a:pt x="4990436" y="1742115"/>
                </a:lnTo>
                <a:lnTo>
                  <a:pt x="0" y="17421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170005" y="2361193"/>
            <a:ext cx="3306313" cy="1154204"/>
          </a:xfrm>
          <a:custGeom>
            <a:avLst/>
            <a:gdLst/>
            <a:ahLst/>
            <a:cxnLst/>
            <a:rect l="l" t="t" r="r" b="b"/>
            <a:pathLst>
              <a:path w="3306313" h="1154204">
                <a:moveTo>
                  <a:pt x="0" y="0"/>
                </a:moveTo>
                <a:lnTo>
                  <a:pt x="3306313" y="0"/>
                </a:lnTo>
                <a:lnTo>
                  <a:pt x="3306313" y="1154204"/>
                </a:lnTo>
                <a:lnTo>
                  <a:pt x="0" y="11542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-1628548" y="-139950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485959" y="1147602"/>
            <a:ext cx="3923008" cy="1369486"/>
          </a:xfrm>
          <a:custGeom>
            <a:avLst/>
            <a:gdLst/>
            <a:ahLst/>
            <a:cxnLst/>
            <a:rect l="l" t="t" r="r" b="b"/>
            <a:pathLst>
              <a:path w="3923008" h="1369486">
                <a:moveTo>
                  <a:pt x="0" y="0"/>
                </a:moveTo>
                <a:lnTo>
                  <a:pt x="3923008" y="0"/>
                </a:lnTo>
                <a:lnTo>
                  <a:pt x="3923008" y="1369486"/>
                </a:lnTo>
                <a:lnTo>
                  <a:pt x="0" y="13694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687757" y="3515397"/>
            <a:ext cx="3042419" cy="1062081"/>
          </a:xfrm>
          <a:custGeom>
            <a:avLst/>
            <a:gdLst/>
            <a:ahLst/>
            <a:cxnLst/>
            <a:rect l="l" t="t" r="r" b="b"/>
            <a:pathLst>
              <a:path w="3042419" h="1062081">
                <a:moveTo>
                  <a:pt x="0" y="0"/>
                </a:moveTo>
                <a:lnTo>
                  <a:pt x="3042419" y="0"/>
                </a:lnTo>
                <a:lnTo>
                  <a:pt x="3042419" y="1062081"/>
                </a:lnTo>
                <a:lnTo>
                  <a:pt x="0" y="10620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4284181" y="7243397"/>
            <a:ext cx="989873" cy="2666324"/>
          </a:xfrm>
          <a:custGeom>
            <a:avLst/>
            <a:gdLst/>
            <a:ahLst/>
            <a:cxnLst/>
            <a:rect l="l" t="t" r="r" b="b"/>
            <a:pathLst>
              <a:path w="989873" h="2666324">
                <a:moveTo>
                  <a:pt x="0" y="0"/>
                </a:moveTo>
                <a:lnTo>
                  <a:pt x="989873" y="0"/>
                </a:lnTo>
                <a:lnTo>
                  <a:pt x="989873" y="2666324"/>
                </a:lnTo>
                <a:lnTo>
                  <a:pt x="0" y="266632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767101" y="2919490"/>
            <a:ext cx="13230156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Most retro games either stay locked in emulators or try to completely modernize the experience. Our redesign embraces the past visually and physically, while layering in: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C928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Modern web tech (HTML5, Gamepad API)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C928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Dynamic CRT-glitch visuals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C9286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responsive and deployable web game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b="1" u="none" strike="noStrike">
              <a:solidFill>
                <a:srgbClr val="C9286A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87387" y="781337"/>
            <a:ext cx="14525068" cy="173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6862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HOW IS IT DIFFERENT FROM EXISTING IDEAS?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7582" y="-3086100"/>
            <a:ext cx="20229271" cy="14565075"/>
          </a:xfrm>
          <a:custGeom>
            <a:avLst/>
            <a:gdLst/>
            <a:ahLst/>
            <a:cxnLst/>
            <a:rect l="l" t="t" r="r" b="b"/>
            <a:pathLst>
              <a:path w="20229271" h="14565075">
                <a:moveTo>
                  <a:pt x="0" y="0"/>
                </a:moveTo>
                <a:lnTo>
                  <a:pt x="20229271" y="0"/>
                </a:lnTo>
                <a:lnTo>
                  <a:pt x="20229271" y="14565075"/>
                </a:lnTo>
                <a:lnTo>
                  <a:pt x="0" y="14565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09798" y="4977843"/>
            <a:ext cx="12753798" cy="5994285"/>
          </a:xfrm>
          <a:custGeom>
            <a:avLst/>
            <a:gdLst/>
            <a:ahLst/>
            <a:cxnLst/>
            <a:rect l="l" t="t" r="r" b="b"/>
            <a:pathLst>
              <a:path w="12753798" h="5994285">
                <a:moveTo>
                  <a:pt x="0" y="0"/>
                </a:moveTo>
                <a:lnTo>
                  <a:pt x="12753798" y="0"/>
                </a:lnTo>
                <a:lnTo>
                  <a:pt x="12753798" y="5994284"/>
                </a:lnTo>
                <a:lnTo>
                  <a:pt x="0" y="599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35635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5" y="0"/>
                </a:lnTo>
                <a:lnTo>
                  <a:pt x="6252365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40249" y="7974985"/>
            <a:ext cx="6252365" cy="1443728"/>
          </a:xfrm>
          <a:custGeom>
            <a:avLst/>
            <a:gdLst/>
            <a:ahLst/>
            <a:cxnLst/>
            <a:rect l="l" t="t" r="r" b="b"/>
            <a:pathLst>
              <a:path w="6252365" h="1443728">
                <a:moveTo>
                  <a:pt x="0" y="0"/>
                </a:moveTo>
                <a:lnTo>
                  <a:pt x="6252364" y="0"/>
                </a:lnTo>
                <a:lnTo>
                  <a:pt x="6252364" y="1443728"/>
                </a:lnTo>
                <a:lnTo>
                  <a:pt x="0" y="144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84799" y="8696849"/>
            <a:ext cx="6606214" cy="996938"/>
          </a:xfrm>
          <a:custGeom>
            <a:avLst/>
            <a:gdLst/>
            <a:ahLst/>
            <a:cxnLst/>
            <a:rect l="l" t="t" r="r" b="b"/>
            <a:pathLst>
              <a:path w="6606214" h="996938">
                <a:moveTo>
                  <a:pt x="0" y="0"/>
                </a:moveTo>
                <a:lnTo>
                  <a:pt x="6606215" y="0"/>
                </a:lnTo>
                <a:lnTo>
                  <a:pt x="6606215" y="996938"/>
                </a:lnTo>
                <a:lnTo>
                  <a:pt x="0" y="99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891014" y="8696849"/>
            <a:ext cx="6606214" cy="996938"/>
          </a:xfrm>
          <a:custGeom>
            <a:avLst/>
            <a:gdLst/>
            <a:ahLst/>
            <a:cxnLst/>
            <a:rect l="l" t="t" r="r" b="b"/>
            <a:pathLst>
              <a:path w="6606214" h="996938">
                <a:moveTo>
                  <a:pt x="0" y="0"/>
                </a:moveTo>
                <a:lnTo>
                  <a:pt x="6606214" y="0"/>
                </a:lnTo>
                <a:lnTo>
                  <a:pt x="6606214" y="996938"/>
                </a:lnTo>
                <a:lnTo>
                  <a:pt x="0" y="99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9418713"/>
            <a:ext cx="18288000" cy="899053"/>
            <a:chOff x="0" y="0"/>
            <a:chExt cx="24384000" cy="11987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034968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069935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104903" y="0"/>
              <a:ext cx="6279097" cy="1198737"/>
            </a:xfrm>
            <a:custGeom>
              <a:avLst/>
              <a:gdLst/>
              <a:ahLst/>
              <a:cxnLst/>
              <a:rect l="l" t="t" r="r" b="b"/>
              <a:pathLst>
                <a:path w="6279097" h="1198737">
                  <a:moveTo>
                    <a:pt x="0" y="0"/>
                  </a:moveTo>
                  <a:lnTo>
                    <a:pt x="6279097" y="0"/>
                  </a:lnTo>
                  <a:lnTo>
                    <a:pt x="6279097" y="1198737"/>
                  </a:lnTo>
                  <a:lnTo>
                    <a:pt x="0" y="119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804322" y="1529155"/>
            <a:ext cx="3895199" cy="1359779"/>
          </a:xfrm>
          <a:custGeom>
            <a:avLst/>
            <a:gdLst/>
            <a:ahLst/>
            <a:cxnLst/>
            <a:rect l="l" t="t" r="r" b="b"/>
            <a:pathLst>
              <a:path w="3895199" h="1359779">
                <a:moveTo>
                  <a:pt x="0" y="0"/>
                </a:moveTo>
                <a:lnTo>
                  <a:pt x="3895199" y="0"/>
                </a:lnTo>
                <a:lnTo>
                  <a:pt x="3895199" y="1359779"/>
                </a:lnTo>
                <a:lnTo>
                  <a:pt x="0" y="13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99712" y="1028700"/>
            <a:ext cx="1906821" cy="8390013"/>
          </a:xfrm>
          <a:custGeom>
            <a:avLst/>
            <a:gdLst/>
            <a:ahLst/>
            <a:cxnLst/>
            <a:rect l="l" t="t" r="r" b="b"/>
            <a:pathLst>
              <a:path w="1906821" h="8390013">
                <a:moveTo>
                  <a:pt x="1906821" y="0"/>
                </a:moveTo>
                <a:lnTo>
                  <a:pt x="0" y="0"/>
                </a:lnTo>
                <a:lnTo>
                  <a:pt x="0" y="8390013"/>
                </a:lnTo>
                <a:lnTo>
                  <a:pt x="1906821" y="8390013"/>
                </a:lnTo>
                <a:lnTo>
                  <a:pt x="190682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899224" y="3887104"/>
            <a:ext cx="1649425" cy="5531609"/>
          </a:xfrm>
          <a:custGeom>
            <a:avLst/>
            <a:gdLst/>
            <a:ahLst/>
            <a:cxnLst/>
            <a:rect l="l" t="t" r="r" b="b"/>
            <a:pathLst>
              <a:path w="1649425" h="5531609">
                <a:moveTo>
                  <a:pt x="0" y="0"/>
                </a:moveTo>
                <a:lnTo>
                  <a:pt x="1649425" y="0"/>
                </a:lnTo>
                <a:lnTo>
                  <a:pt x="1649425" y="5531609"/>
                </a:lnTo>
                <a:lnTo>
                  <a:pt x="0" y="55316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292408" y="5494974"/>
            <a:ext cx="1034440" cy="3923739"/>
          </a:xfrm>
          <a:custGeom>
            <a:avLst/>
            <a:gdLst/>
            <a:ahLst/>
            <a:cxnLst/>
            <a:rect l="l" t="t" r="r" b="b"/>
            <a:pathLst>
              <a:path w="1034440" h="3923739">
                <a:moveTo>
                  <a:pt x="0" y="0"/>
                </a:moveTo>
                <a:lnTo>
                  <a:pt x="1034440" y="0"/>
                </a:lnTo>
                <a:lnTo>
                  <a:pt x="1034440" y="3923739"/>
                </a:lnTo>
                <a:lnTo>
                  <a:pt x="0" y="39237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476274" y="5143500"/>
            <a:ext cx="2215338" cy="4275213"/>
          </a:xfrm>
          <a:custGeom>
            <a:avLst/>
            <a:gdLst/>
            <a:ahLst/>
            <a:cxnLst/>
            <a:rect l="l" t="t" r="r" b="b"/>
            <a:pathLst>
              <a:path w="2215338" h="4275213">
                <a:moveTo>
                  <a:pt x="0" y="0"/>
                </a:moveTo>
                <a:lnTo>
                  <a:pt x="2215338" y="0"/>
                </a:lnTo>
                <a:lnTo>
                  <a:pt x="2215338" y="4275213"/>
                </a:lnTo>
                <a:lnTo>
                  <a:pt x="0" y="4275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44039" y="6652908"/>
            <a:ext cx="568247" cy="2765805"/>
          </a:xfrm>
          <a:custGeom>
            <a:avLst/>
            <a:gdLst/>
            <a:ahLst/>
            <a:cxnLst/>
            <a:rect l="l" t="t" r="r" b="b"/>
            <a:pathLst>
              <a:path w="568247" h="2765805">
                <a:moveTo>
                  <a:pt x="0" y="0"/>
                </a:moveTo>
                <a:lnTo>
                  <a:pt x="568248" y="0"/>
                </a:lnTo>
                <a:lnTo>
                  <a:pt x="568248" y="2765805"/>
                </a:lnTo>
                <a:lnTo>
                  <a:pt x="0" y="27658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569088" y="6652908"/>
            <a:ext cx="568247" cy="2765805"/>
          </a:xfrm>
          <a:custGeom>
            <a:avLst/>
            <a:gdLst/>
            <a:ahLst/>
            <a:cxnLst/>
            <a:rect l="l" t="t" r="r" b="b"/>
            <a:pathLst>
              <a:path w="568247" h="2765805">
                <a:moveTo>
                  <a:pt x="0" y="0"/>
                </a:moveTo>
                <a:lnTo>
                  <a:pt x="568248" y="0"/>
                </a:lnTo>
                <a:lnTo>
                  <a:pt x="568248" y="2765805"/>
                </a:lnTo>
                <a:lnTo>
                  <a:pt x="0" y="27658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017791" y="8135398"/>
            <a:ext cx="713990" cy="1283315"/>
          </a:xfrm>
          <a:custGeom>
            <a:avLst/>
            <a:gdLst/>
            <a:ahLst/>
            <a:cxnLst/>
            <a:rect l="l" t="t" r="r" b="b"/>
            <a:pathLst>
              <a:path w="713990" h="1283315">
                <a:moveTo>
                  <a:pt x="0" y="0"/>
                </a:moveTo>
                <a:lnTo>
                  <a:pt x="713990" y="0"/>
                </a:lnTo>
                <a:lnTo>
                  <a:pt x="713990" y="1283315"/>
                </a:lnTo>
                <a:lnTo>
                  <a:pt x="0" y="128331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776214" y="-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2145050" y="-480288"/>
            <a:ext cx="3895199" cy="1359779"/>
          </a:xfrm>
          <a:custGeom>
            <a:avLst/>
            <a:gdLst/>
            <a:ahLst/>
            <a:cxnLst/>
            <a:rect l="l" t="t" r="r" b="b"/>
            <a:pathLst>
              <a:path w="3895199" h="1359779">
                <a:moveTo>
                  <a:pt x="0" y="0"/>
                </a:moveTo>
                <a:lnTo>
                  <a:pt x="3895199" y="0"/>
                </a:lnTo>
                <a:lnTo>
                  <a:pt x="3895199" y="1359778"/>
                </a:lnTo>
                <a:lnTo>
                  <a:pt x="0" y="1359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345165" y="-480288"/>
            <a:ext cx="3306313" cy="1154204"/>
          </a:xfrm>
          <a:custGeom>
            <a:avLst/>
            <a:gdLst/>
            <a:ahLst/>
            <a:cxnLst/>
            <a:rect l="l" t="t" r="r" b="b"/>
            <a:pathLst>
              <a:path w="3306313" h="1154204">
                <a:moveTo>
                  <a:pt x="0" y="0"/>
                </a:moveTo>
                <a:lnTo>
                  <a:pt x="3306312" y="0"/>
                </a:lnTo>
                <a:lnTo>
                  <a:pt x="3306312" y="1154203"/>
                </a:lnTo>
                <a:lnTo>
                  <a:pt x="0" y="1154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583943" y="-331079"/>
            <a:ext cx="3895199" cy="1359779"/>
          </a:xfrm>
          <a:custGeom>
            <a:avLst/>
            <a:gdLst/>
            <a:ahLst/>
            <a:cxnLst/>
            <a:rect l="l" t="t" r="r" b="b"/>
            <a:pathLst>
              <a:path w="3895199" h="1359779">
                <a:moveTo>
                  <a:pt x="0" y="0"/>
                </a:moveTo>
                <a:lnTo>
                  <a:pt x="3895199" y="0"/>
                </a:lnTo>
                <a:lnTo>
                  <a:pt x="3895199" y="1359779"/>
                </a:lnTo>
                <a:lnTo>
                  <a:pt x="0" y="1359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548649" y="1593865"/>
            <a:ext cx="13449672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n-US" sz="7499" b="1">
                <a:solidFill>
                  <a:srgbClr val="FFFFFF"/>
                </a:solidFill>
                <a:latin typeface="Stanger Bold"/>
                <a:ea typeface="Stanger Bold"/>
                <a:cs typeface="Stanger Bold"/>
                <a:sym typeface="Stanger Bold"/>
              </a:rPr>
              <a:t>HOW DOES IT MEET THE AUDIENCE’S NEEDS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92408" y="3633571"/>
            <a:ext cx="12908249" cy="36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3432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 deliver a playable, joyful, interactive experience that is:</a:t>
            </a:r>
          </a:p>
          <a:p>
            <a:pPr algn="ctr">
              <a:lnSpc>
                <a:spcPts val="4806"/>
              </a:lnSpc>
            </a:pPr>
            <a:r>
              <a:rPr lang="en-US" sz="3432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Easy to access (runs in browser)</a:t>
            </a:r>
          </a:p>
          <a:p>
            <a:pPr algn="ctr">
              <a:lnSpc>
                <a:spcPts val="4806"/>
              </a:lnSpc>
            </a:pPr>
            <a:r>
              <a:rPr lang="en-US" sz="3432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Nostalgic yet modern (retro look + smooth feel)</a:t>
            </a:r>
          </a:p>
          <a:p>
            <a:pPr algn="ctr">
              <a:lnSpc>
                <a:spcPts val="4806"/>
              </a:lnSpc>
            </a:pPr>
            <a:r>
              <a:rPr lang="en-US" sz="3432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Compatible with modern Bluetooth/USB gamepads</a:t>
            </a:r>
          </a:p>
          <a:p>
            <a:pPr algn="ctr">
              <a:lnSpc>
                <a:spcPts val="4806"/>
              </a:lnSpc>
            </a:pPr>
            <a:r>
              <a:rPr lang="en-US" sz="3432" b="1" u="none" strike="noStrik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 for all levels of gamers — casual and hardcore</a:t>
            </a:r>
          </a:p>
          <a:p>
            <a:pPr algn="ctr">
              <a:lnSpc>
                <a:spcPts val="4806"/>
              </a:lnSpc>
            </a:pPr>
            <a:endParaRPr lang="en-US" sz="3432" b="1" u="none" strike="noStrike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346</Words>
  <Application>Microsoft Office PowerPoint</Application>
  <PresentationFormat>Custom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210 8비트 Bold</vt:lpstr>
      <vt:lpstr>Arial</vt:lpstr>
      <vt:lpstr>Glacial Indifference Bold</vt:lpstr>
      <vt:lpstr>Calibri</vt:lpstr>
      <vt:lpstr>210 8비트</vt:lpstr>
      <vt:lpstr>Stanger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Allia Quest</dc:title>
  <cp:lastModifiedBy>Amanda Baker</cp:lastModifiedBy>
  <cp:revision>2</cp:revision>
  <dcterms:created xsi:type="dcterms:W3CDTF">2006-08-16T00:00:00Z</dcterms:created>
  <dcterms:modified xsi:type="dcterms:W3CDTF">2025-04-11T14:35:35Z</dcterms:modified>
  <dc:identifier>DAGkSRaVdPk</dc:identifier>
</cp:coreProperties>
</file>